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c5a72ec15b75830ebff45269012f3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10612" r="7386" b="12270"/>
          <a:stretch/>
        </p:blipFill>
        <p:spPr bwMode="auto">
          <a:xfrm rot="16200000">
            <a:off x="1416497" y="-849500"/>
            <a:ext cx="6469429" cy="85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2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tock-vector-learn-the-primary-colors-green-different-objects-in-green-color-educational-material-for-12925672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115"/>
          <a:stretch/>
        </p:blipFill>
        <p:spPr bwMode="auto">
          <a:xfrm>
            <a:off x="1547664" y="982663"/>
            <a:ext cx="5318274" cy="53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5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inicvet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60807"/>
            <a:ext cx="6142062" cy="60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0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" y="299352"/>
            <a:ext cx="8333978" cy="59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07d1d7d4522934135f1b793eead23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65232" cy="60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5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logiei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3" y="548680"/>
            <a:ext cx="8750167" cy="56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2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krasnicv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1" y="548680"/>
            <a:ext cx="858198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8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-a8d528711ac444febba78f32eab11b64-e15975242942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4" t="29886" r="19143" b="7257"/>
          <a:stretch/>
        </p:blipFill>
        <p:spPr bwMode="auto">
          <a:xfrm>
            <a:off x="539552" y="332656"/>
            <a:ext cx="2232248" cy="62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png-clipart-mute-swan-bird-black-swan-birds-animals-he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5"/>
            <a:ext cx="2486050" cy="19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png-transparent-umbrella-umbrella-white-umbrella-fashion-accessor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r="8919"/>
          <a:stretch/>
        </p:blipFill>
        <p:spPr bwMode="auto">
          <a:xfrm>
            <a:off x="6084168" y="332655"/>
            <a:ext cx="2446040" cy="24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9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tock-vector-learn-the-primary-colors-green-different-objects-in-green-color-educational-material-for-12925672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46693" b="6614"/>
          <a:stretch/>
        </p:blipFill>
        <p:spPr bwMode="auto">
          <a:xfrm>
            <a:off x="611560" y="260648"/>
            <a:ext cx="82593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4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tock-vector-learn-the-primary-colors-green-different-objects-in-green-color-educational-material-for-12925672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115"/>
          <a:stretch/>
        </p:blipFill>
        <p:spPr bwMode="auto">
          <a:xfrm>
            <a:off x="2278063" y="766639"/>
            <a:ext cx="4742209" cy="47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22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cp:lastPrinted>2023-01-16T07:14:21Z</cp:lastPrinted>
  <dcterms:created xsi:type="dcterms:W3CDTF">2023-01-16T04:08:01Z</dcterms:created>
  <dcterms:modified xsi:type="dcterms:W3CDTF">2023-02-06T08:16:38Z</dcterms:modified>
</cp:coreProperties>
</file>